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D19F14-C1D8-4AB9-B0A3-CA3783B0B3F5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EE07FC-3102-4BB0-B396-19B51D0D1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FCA39F-9417-4F73-84A2-E0F6D37555D4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6673DD-50CA-47B9-8439-116BD1D9994C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C5AFC6-ABAA-4A09-A3B9-17DCAB76ED11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9E8E80-3DCE-4E98-9FE2-A79C51B3C6C8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63C3B1-AD00-4694-893E-FF5BC498149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AC5D3B-DDC4-42BC-8D20-1A60D22A7167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311A46-556C-4CB0-AFCB-81FD716418F6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6BE960-88FA-46C3-8509-F66E7C590294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DD47D3-BFAB-4C32-9C80-76CDFB44CE57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A5B5-B0AA-4C89-81F4-EFB094E658A1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722F-B6F1-402F-8CA0-6CC5E58F5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E63A-CAD0-48A0-BEC9-F7F63966F796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D0A5-841F-4146-932F-2C13054F6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77191-DAEF-4285-9272-8F9FD8FCE600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6920-50A5-4779-A5EB-3CDB69E66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94A9-1880-4826-9BAC-2B812BED6C80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B020-4A08-4836-AC36-8EE7B79F3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93F6-95B3-4C14-B6B6-F06A8A5F332A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2BFC-323D-4193-A90D-C2FCEE9C0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31DD9-BDFF-430A-9C44-9D534FC3AF9C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5B20-6BCD-418F-BEFE-BE90D52C1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EC14-FC10-430F-9B68-E336B5717377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482D-DC35-49C2-9642-03B48CE78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91FB-6C23-4651-B6BB-4A065018AC27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80BC8-7C72-487B-9F43-2013683CA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2E19-70F9-483C-A3AA-366C1CE85824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92DDE-096C-4F39-B768-E13249D69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FB28-B938-4A89-9940-1EA14E62DE59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2B3D5-566E-4E10-8C05-D48347630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42E2-0BFB-4A08-866E-3DC924569463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3AEBC-0A7A-4ABA-B652-7C78C47BB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D229C2-0799-402D-B64A-B7A3253C9C10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921271-7153-45B4-B797-AABA022F4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Информационная безопасность </a:t>
            </a:r>
            <a:br>
              <a:rPr lang="ru-RU" dirty="0" smtClean="0"/>
            </a:br>
            <a:r>
              <a:rPr lang="ru-RU" dirty="0" smtClean="0"/>
              <a:t>наших детей</a:t>
            </a:r>
            <a:endParaRPr lang="ru-RU" dirty="0"/>
          </a:p>
        </p:txBody>
      </p:sp>
      <p:pic>
        <p:nvPicPr>
          <p:cNvPr id="10243" name="Picture 2" descr="G:\инф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3643313"/>
            <a:ext cx="3000375" cy="3000375"/>
          </a:xfrm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4214813" y="2214563"/>
            <a:ext cx="4929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latin typeface="Franklin Gothic Book" pitchFamily="34" charset="0"/>
              </a:rPr>
              <a:t>Все прогрессы реакционны, </a:t>
            </a:r>
          </a:p>
          <a:p>
            <a:r>
              <a:rPr lang="ru-RU" altLang="ru-RU" sz="2800">
                <a:latin typeface="Franklin Gothic Book" pitchFamily="34" charset="0"/>
              </a:rPr>
              <a:t>если  рушится человек.</a:t>
            </a:r>
          </a:p>
          <a:p>
            <a:pPr algn="r"/>
            <a:r>
              <a:rPr lang="ru-RU" altLang="ru-RU" sz="2800">
                <a:latin typeface="Franklin Gothic Book" pitchFamily="34" charset="0"/>
              </a:rPr>
              <a:t>А. Вознесенский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Меры по защите детей со стороны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Конвенция о правах ребенка определяет необходимость доступа детей лишь к той информации, которая направлена на содействие их социальному, духовному и моральному благополучию, здоровому физическому и психическому развитию.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Доступ детей к информации регулируют также законы РФ «Об информации, информационных технологиях и о защите информации», «О средствах массовой информации», «Об основных гарантиях прав ребенка в РФ».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Национальная программа «Образование»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b="1" smtClean="0"/>
              <a:t>    В 2006 году вступила в действие программа «Образование», в соответствии с которой в образовательных учреждениях были созданы компьютерные классы с подключением их к Интернету, что расширило возможности оперативного обращения школьников к современной информации.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Положительные и отрицательные моменты свободного обмена информацией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Доступное обращение говорить открыто и на всех уровнях, вплоть до Президента РФ;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дистанционное обучение;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быстрое </a:t>
            </a:r>
            <a:r>
              <a:rPr lang="ru-RU" dirty="0" err="1" smtClean="0"/>
              <a:t>овладевание</a:t>
            </a:r>
            <a:r>
              <a:rPr lang="ru-RU" dirty="0" smtClean="0"/>
              <a:t> нужной информацией при подготовке к урокам;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свободное общение в различных сообществах.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Разрыв тесной связи с природной средой;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полное погружение из реальной жизни в виртуальную;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психика  не успевает перестраиваться и обретать состояние устойчивой </a:t>
            </a:r>
            <a:r>
              <a:rPr lang="ru-RU" dirty="0" err="1" smtClean="0"/>
              <a:t>адаптированности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человек уподобляется </a:t>
            </a:r>
            <a:r>
              <a:rPr lang="ru-RU" dirty="0" err="1" smtClean="0"/>
              <a:t>роботоподобному</a:t>
            </a:r>
            <a:r>
              <a:rPr lang="ru-RU" dirty="0" smtClean="0"/>
              <a:t> существованию…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виды информационной зависимости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/>
              <a:t>Телемания 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z="3600" b="1" smtClean="0"/>
          </a:p>
          <a:p>
            <a:pPr eaLnBrk="1" hangingPunct="1"/>
            <a:r>
              <a:rPr lang="ru-RU" altLang="ru-RU" sz="3600" b="1" smtClean="0"/>
              <a:t>Сетемания («Интернет-зависимость»)</a:t>
            </a:r>
          </a:p>
          <a:p>
            <a:pPr eaLnBrk="1" hangingPunct="1"/>
            <a:endParaRPr lang="ru-RU" altLang="ru-RU" sz="3600" b="1" smtClean="0"/>
          </a:p>
          <a:p>
            <a:pPr eaLnBrk="1" hangingPunct="1"/>
            <a:r>
              <a:rPr lang="ru-RU" altLang="ru-RU" sz="3600" b="1" smtClean="0"/>
              <a:t>Игромания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Телемания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03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/>
              <a:t>патологическая тяга к просмотру различных телепередач, сериалов и т.д.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pic>
        <p:nvPicPr>
          <p:cNvPr id="15364" name="Picture 3" descr="G:\инф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3594100"/>
            <a:ext cx="2071687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Сетемания</a:t>
            </a:r>
            <a:r>
              <a:rPr lang="ru-RU" b="1" dirty="0" smtClean="0"/>
              <a:t> («Интернет-зависимость») -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8915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sz="3600" b="1" dirty="0" smtClean="0"/>
              <a:t>вид нехимической зависимости, выраженный в патологической тяге пользования сетью Интернет.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 </a:t>
            </a:r>
            <a:endParaRPr lang="ru-RU" sz="3600" b="1" dirty="0"/>
          </a:p>
        </p:txBody>
      </p:sp>
      <p:pic>
        <p:nvPicPr>
          <p:cNvPr id="16388" name="Picture 2" descr="http://nocombats.narod.ru/newi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3500438"/>
            <a:ext cx="3429000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Игромания</a:t>
            </a:r>
            <a:r>
              <a:rPr lang="ru-RU" dirty="0" smtClean="0"/>
              <a:t> -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03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mtClean="0"/>
              <a:t>   </a:t>
            </a:r>
            <a:r>
              <a:rPr lang="ru-RU" altLang="ru-RU" sz="3600" b="1" smtClean="0"/>
              <a:t>патологическая зависимость от различных видов азартных игр.</a:t>
            </a:r>
          </a:p>
        </p:txBody>
      </p:sp>
      <p:pic>
        <p:nvPicPr>
          <p:cNvPr id="17412" name="Picture 2" descr="G:\инф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143250"/>
            <a:ext cx="3970337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мероприятия по защите детей в сфере информационной безопасности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повышение общего уровня информационной культуры людей;</a:t>
            </a:r>
          </a:p>
          <a:p>
            <a:pPr eaLnBrk="1" hangingPunct="1"/>
            <a:r>
              <a:rPr lang="ru-RU" altLang="ru-RU" sz="3600" smtClean="0"/>
              <a:t>налаживание эффективного взаимодействия работы школы и родителей в сфере воспитания  и обучения детей;</a:t>
            </a:r>
          </a:p>
          <a:p>
            <a:pPr eaLnBrk="1" hangingPunct="1"/>
            <a:r>
              <a:rPr lang="ru-RU" altLang="ru-RU" sz="3600" smtClean="0"/>
              <a:t>установка семейного фильтра при выходе в сеть.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298</Words>
  <Application>Microsoft Office PowerPoint</Application>
  <PresentationFormat>Экран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Информационная безопасность  наших детей</vt:lpstr>
      <vt:lpstr>Меры по защите детей со стороны государства</vt:lpstr>
      <vt:lpstr>Национальная программа «Образование»</vt:lpstr>
      <vt:lpstr>Положительные и отрицательные моменты свободного обмена информацией</vt:lpstr>
      <vt:lpstr> виды информационной зависимости</vt:lpstr>
      <vt:lpstr>Телемания - </vt:lpstr>
      <vt:lpstr>Сетемания («Интернет-зависимость») -  </vt:lpstr>
      <vt:lpstr>Игромания -</vt:lpstr>
      <vt:lpstr> мероприятия по защите детей в сфере информационной безопасности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 наших детей</dc:title>
  <dc:creator>ff</dc:creator>
  <cp:lastModifiedBy>лора</cp:lastModifiedBy>
  <cp:revision>14</cp:revision>
  <dcterms:created xsi:type="dcterms:W3CDTF">2010-03-01T18:21:40Z</dcterms:created>
  <dcterms:modified xsi:type="dcterms:W3CDTF">2017-03-28T09:38:46Z</dcterms:modified>
</cp:coreProperties>
</file>